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3" r:id="rId3"/>
    <p:sldId id="272" r:id="rId4"/>
    <p:sldId id="257" r:id="rId5"/>
    <p:sldId id="261" r:id="rId6"/>
    <p:sldId id="258" r:id="rId7"/>
    <p:sldId id="262" r:id="rId8"/>
    <p:sldId id="259" r:id="rId9"/>
    <p:sldId id="260" r:id="rId10"/>
    <p:sldId id="263" r:id="rId11"/>
    <p:sldId id="265" r:id="rId12"/>
    <p:sldId id="264" r:id="rId13"/>
    <p:sldId id="274" r:id="rId14"/>
    <p:sldId id="266" r:id="rId15"/>
    <p:sldId id="267" r:id="rId16"/>
    <p:sldId id="268" r:id="rId17"/>
    <p:sldId id="275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28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5C3388-DBBD-45EA-AEEB-3A73C5A5672C}" type="doc">
      <dgm:prSet loTypeId="urn:microsoft.com/office/officeart/2005/8/layout/gear1" loCatId="process" qsTypeId="urn:microsoft.com/office/officeart/2005/8/quickstyle/simple4" qsCatId="simple" csTypeId="urn:microsoft.com/office/officeart/2005/8/colors/accent0_2" csCatId="mainScheme" phldr="1"/>
      <dgm:spPr/>
    </dgm:pt>
    <dgm:pt modelId="{19D2C405-863D-4DAF-9490-A5FACDB62453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Découvrir l’identité du tueur</a:t>
          </a:r>
        </a:p>
      </dgm:t>
    </dgm:pt>
    <dgm:pt modelId="{54825614-23A6-402D-86A2-1E7925850201}" type="parTrans" cxnId="{26BA5E24-BFDC-4B57-952D-72F79C4E7599}">
      <dgm:prSet/>
      <dgm:spPr/>
      <dgm:t>
        <a:bodyPr/>
        <a:lstStyle/>
        <a:p>
          <a:endParaRPr lang="fr-FR"/>
        </a:p>
      </dgm:t>
    </dgm:pt>
    <dgm:pt modelId="{CC1D5A9D-FA68-4158-AC10-CBB8A59C6D18}" type="sibTrans" cxnId="{26BA5E24-BFDC-4B57-952D-72F79C4E7599}">
      <dgm:prSet/>
      <dgm:spPr/>
      <dgm:t>
        <a:bodyPr/>
        <a:lstStyle/>
        <a:p>
          <a:endParaRPr lang="fr-FR"/>
        </a:p>
      </dgm:t>
    </dgm:pt>
    <dgm:pt modelId="{9DD211C5-7FAF-43BE-98BC-4DD6CCF67FD1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Trouver des indices</a:t>
          </a:r>
        </a:p>
      </dgm:t>
    </dgm:pt>
    <dgm:pt modelId="{5AEDB840-7057-4F75-995E-47A0E880E4A4}" type="parTrans" cxnId="{9D37DA13-2336-4B07-A8D8-E8A1EE9BD395}">
      <dgm:prSet/>
      <dgm:spPr/>
      <dgm:t>
        <a:bodyPr/>
        <a:lstStyle/>
        <a:p>
          <a:endParaRPr lang="fr-FR"/>
        </a:p>
      </dgm:t>
    </dgm:pt>
    <dgm:pt modelId="{48EF5164-AE9D-4A53-B248-05E40A8F6CA9}" type="sibTrans" cxnId="{9D37DA13-2336-4B07-A8D8-E8A1EE9BD395}">
      <dgm:prSet/>
      <dgm:spPr/>
      <dgm:t>
        <a:bodyPr/>
        <a:lstStyle/>
        <a:p>
          <a:endParaRPr lang="fr-FR"/>
        </a:p>
      </dgm:t>
    </dgm:pt>
    <dgm:pt modelId="{A17179AE-D269-403C-8D8E-16ABEC897DA4}">
      <dgm:prSet phldrT="[Texte]"/>
      <dgm:spPr/>
      <dgm:t>
        <a:bodyPr/>
        <a:lstStyle/>
        <a:p>
          <a:r>
            <a:rPr lang="fr-FR" dirty="0">
              <a:latin typeface="Calibri Light" panose="020F0302020204030204" pitchFamily="34" charset="0"/>
              <a:cs typeface="Calibri Light" panose="020F0302020204030204" pitchFamily="34" charset="0"/>
            </a:rPr>
            <a:t>Résoudre les énigmes</a:t>
          </a:r>
        </a:p>
      </dgm:t>
    </dgm:pt>
    <dgm:pt modelId="{EBFEFD37-0F53-4835-ABB1-D824C51DB0E4}" type="parTrans" cxnId="{1A968C79-E4D3-4153-AD52-9375D08762E6}">
      <dgm:prSet/>
      <dgm:spPr/>
      <dgm:t>
        <a:bodyPr/>
        <a:lstStyle/>
        <a:p>
          <a:endParaRPr lang="fr-FR"/>
        </a:p>
      </dgm:t>
    </dgm:pt>
    <dgm:pt modelId="{C4D714A7-D5D0-4BB2-A2DF-7DCE175DB587}" type="sibTrans" cxnId="{1A968C79-E4D3-4153-AD52-9375D08762E6}">
      <dgm:prSet/>
      <dgm:spPr/>
      <dgm:t>
        <a:bodyPr/>
        <a:lstStyle/>
        <a:p>
          <a:endParaRPr lang="fr-FR"/>
        </a:p>
      </dgm:t>
    </dgm:pt>
    <dgm:pt modelId="{70642B92-0ECE-4904-B307-6A872D37D297}" type="pres">
      <dgm:prSet presAssocID="{C65C3388-DBBD-45EA-AEEB-3A73C5A5672C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E3D9061B-621F-40C9-AC8C-E6BFADEF930D}" type="pres">
      <dgm:prSet presAssocID="{19D2C405-863D-4DAF-9490-A5FACDB62453}" presName="gear1" presStyleLbl="node1" presStyleIdx="0" presStyleCnt="3">
        <dgm:presLayoutVars>
          <dgm:chMax val="1"/>
          <dgm:bulletEnabled val="1"/>
        </dgm:presLayoutVars>
      </dgm:prSet>
      <dgm:spPr/>
    </dgm:pt>
    <dgm:pt modelId="{CA70C6D1-DA86-451F-84E6-2D423F6FEDF7}" type="pres">
      <dgm:prSet presAssocID="{19D2C405-863D-4DAF-9490-A5FACDB62453}" presName="gear1srcNode" presStyleLbl="node1" presStyleIdx="0" presStyleCnt="3"/>
      <dgm:spPr/>
    </dgm:pt>
    <dgm:pt modelId="{0BD5C634-098D-4FF3-9C5F-724360C6173D}" type="pres">
      <dgm:prSet presAssocID="{19D2C405-863D-4DAF-9490-A5FACDB62453}" presName="gear1dstNode" presStyleLbl="node1" presStyleIdx="0" presStyleCnt="3"/>
      <dgm:spPr/>
    </dgm:pt>
    <dgm:pt modelId="{7A6BC45B-1168-4E23-B5EC-50BDE8856B56}" type="pres">
      <dgm:prSet presAssocID="{9DD211C5-7FAF-43BE-98BC-4DD6CCF67FD1}" presName="gear2" presStyleLbl="node1" presStyleIdx="1" presStyleCnt="3">
        <dgm:presLayoutVars>
          <dgm:chMax val="1"/>
          <dgm:bulletEnabled val="1"/>
        </dgm:presLayoutVars>
      </dgm:prSet>
      <dgm:spPr/>
    </dgm:pt>
    <dgm:pt modelId="{7161719B-749D-456B-94A2-2C7F978B679A}" type="pres">
      <dgm:prSet presAssocID="{9DD211C5-7FAF-43BE-98BC-4DD6CCF67FD1}" presName="gear2srcNode" presStyleLbl="node1" presStyleIdx="1" presStyleCnt="3"/>
      <dgm:spPr/>
    </dgm:pt>
    <dgm:pt modelId="{D69FD2BB-C86A-4C11-8D01-F25AA1672A59}" type="pres">
      <dgm:prSet presAssocID="{9DD211C5-7FAF-43BE-98BC-4DD6CCF67FD1}" presName="gear2dstNode" presStyleLbl="node1" presStyleIdx="1" presStyleCnt="3"/>
      <dgm:spPr/>
    </dgm:pt>
    <dgm:pt modelId="{01F9984F-DB55-4D23-BDDC-5DA87147DDC2}" type="pres">
      <dgm:prSet presAssocID="{A17179AE-D269-403C-8D8E-16ABEC897DA4}" presName="gear3" presStyleLbl="node1" presStyleIdx="2" presStyleCnt="3"/>
      <dgm:spPr/>
    </dgm:pt>
    <dgm:pt modelId="{2A641853-19C0-426A-94E0-C42A2899E5E8}" type="pres">
      <dgm:prSet presAssocID="{A17179AE-D269-403C-8D8E-16ABEC897DA4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95683589-3563-4E47-AAB3-49AD0BCEF3E5}" type="pres">
      <dgm:prSet presAssocID="{A17179AE-D269-403C-8D8E-16ABEC897DA4}" presName="gear3srcNode" presStyleLbl="node1" presStyleIdx="2" presStyleCnt="3"/>
      <dgm:spPr/>
    </dgm:pt>
    <dgm:pt modelId="{B1670407-1495-469A-B464-9B24F1B98C36}" type="pres">
      <dgm:prSet presAssocID="{A17179AE-D269-403C-8D8E-16ABEC897DA4}" presName="gear3dstNode" presStyleLbl="node1" presStyleIdx="2" presStyleCnt="3"/>
      <dgm:spPr/>
    </dgm:pt>
    <dgm:pt modelId="{A83F23EF-91EE-4746-988C-20F5DB413449}" type="pres">
      <dgm:prSet presAssocID="{CC1D5A9D-FA68-4158-AC10-CBB8A59C6D18}" presName="connector1" presStyleLbl="sibTrans2D1" presStyleIdx="0" presStyleCnt="3"/>
      <dgm:spPr/>
    </dgm:pt>
    <dgm:pt modelId="{E326C81D-FDF3-4C94-A3DC-E98D812D3BD1}" type="pres">
      <dgm:prSet presAssocID="{48EF5164-AE9D-4A53-B248-05E40A8F6CA9}" presName="connector2" presStyleLbl="sibTrans2D1" presStyleIdx="1" presStyleCnt="3"/>
      <dgm:spPr/>
    </dgm:pt>
    <dgm:pt modelId="{D06F3DD3-0958-48B0-8E18-599060DCD568}" type="pres">
      <dgm:prSet presAssocID="{C4D714A7-D5D0-4BB2-A2DF-7DCE175DB587}" presName="connector3" presStyleLbl="sibTrans2D1" presStyleIdx="2" presStyleCnt="3"/>
      <dgm:spPr/>
    </dgm:pt>
  </dgm:ptLst>
  <dgm:cxnLst>
    <dgm:cxn modelId="{9D37DA13-2336-4B07-A8D8-E8A1EE9BD395}" srcId="{C65C3388-DBBD-45EA-AEEB-3A73C5A5672C}" destId="{9DD211C5-7FAF-43BE-98BC-4DD6CCF67FD1}" srcOrd="1" destOrd="0" parTransId="{5AEDB840-7057-4F75-995E-47A0E880E4A4}" sibTransId="{48EF5164-AE9D-4A53-B248-05E40A8F6CA9}"/>
    <dgm:cxn modelId="{1A968C79-E4D3-4153-AD52-9375D08762E6}" srcId="{C65C3388-DBBD-45EA-AEEB-3A73C5A5672C}" destId="{A17179AE-D269-403C-8D8E-16ABEC897DA4}" srcOrd="2" destOrd="0" parTransId="{EBFEFD37-0F53-4835-ABB1-D824C51DB0E4}" sibTransId="{C4D714A7-D5D0-4BB2-A2DF-7DCE175DB587}"/>
    <dgm:cxn modelId="{61039ADD-7A2D-4F21-8368-CA408A90D94A}" type="presOf" srcId="{9DD211C5-7FAF-43BE-98BC-4DD6CCF67FD1}" destId="{7A6BC45B-1168-4E23-B5EC-50BDE8856B56}" srcOrd="0" destOrd="0" presId="urn:microsoft.com/office/officeart/2005/8/layout/gear1"/>
    <dgm:cxn modelId="{086BD837-F687-49AC-9782-95DCCDDC9478}" type="presOf" srcId="{C4D714A7-D5D0-4BB2-A2DF-7DCE175DB587}" destId="{D06F3DD3-0958-48B0-8E18-599060DCD568}" srcOrd="0" destOrd="0" presId="urn:microsoft.com/office/officeart/2005/8/layout/gear1"/>
    <dgm:cxn modelId="{AF3E47DC-E3ED-4267-B794-2E0717BE9284}" type="presOf" srcId="{A17179AE-D269-403C-8D8E-16ABEC897DA4}" destId="{2A641853-19C0-426A-94E0-C42A2899E5E8}" srcOrd="1" destOrd="0" presId="urn:microsoft.com/office/officeart/2005/8/layout/gear1"/>
    <dgm:cxn modelId="{5529A921-1458-4596-8E6C-76F321654C77}" type="presOf" srcId="{A17179AE-D269-403C-8D8E-16ABEC897DA4}" destId="{95683589-3563-4E47-AAB3-49AD0BCEF3E5}" srcOrd="2" destOrd="0" presId="urn:microsoft.com/office/officeart/2005/8/layout/gear1"/>
    <dgm:cxn modelId="{26BA5E24-BFDC-4B57-952D-72F79C4E7599}" srcId="{C65C3388-DBBD-45EA-AEEB-3A73C5A5672C}" destId="{19D2C405-863D-4DAF-9490-A5FACDB62453}" srcOrd="0" destOrd="0" parTransId="{54825614-23A6-402D-86A2-1E7925850201}" sibTransId="{CC1D5A9D-FA68-4158-AC10-CBB8A59C6D18}"/>
    <dgm:cxn modelId="{AEB206A5-622D-4D45-A81E-2C6571CB7890}" type="presOf" srcId="{CC1D5A9D-FA68-4158-AC10-CBB8A59C6D18}" destId="{A83F23EF-91EE-4746-988C-20F5DB413449}" srcOrd="0" destOrd="0" presId="urn:microsoft.com/office/officeart/2005/8/layout/gear1"/>
    <dgm:cxn modelId="{1E43C7F6-9CC4-40C1-9BCE-15A4A71E5144}" type="presOf" srcId="{A17179AE-D269-403C-8D8E-16ABEC897DA4}" destId="{B1670407-1495-469A-B464-9B24F1B98C36}" srcOrd="3" destOrd="0" presId="urn:microsoft.com/office/officeart/2005/8/layout/gear1"/>
    <dgm:cxn modelId="{A3726A5A-E8F0-49B9-9747-672733D08EBF}" type="presOf" srcId="{48EF5164-AE9D-4A53-B248-05E40A8F6CA9}" destId="{E326C81D-FDF3-4C94-A3DC-E98D812D3BD1}" srcOrd="0" destOrd="0" presId="urn:microsoft.com/office/officeart/2005/8/layout/gear1"/>
    <dgm:cxn modelId="{101701D3-C86E-4A8F-BFFD-15DE333C736C}" type="presOf" srcId="{A17179AE-D269-403C-8D8E-16ABEC897DA4}" destId="{01F9984F-DB55-4D23-BDDC-5DA87147DDC2}" srcOrd="0" destOrd="0" presId="urn:microsoft.com/office/officeart/2005/8/layout/gear1"/>
    <dgm:cxn modelId="{5B07625F-BA9C-435F-95BA-F834DA228936}" type="presOf" srcId="{19D2C405-863D-4DAF-9490-A5FACDB62453}" destId="{0BD5C634-098D-4FF3-9C5F-724360C6173D}" srcOrd="2" destOrd="0" presId="urn:microsoft.com/office/officeart/2005/8/layout/gear1"/>
    <dgm:cxn modelId="{C6B8BCCB-5981-4AE7-B080-249FBEB9B070}" type="presOf" srcId="{C65C3388-DBBD-45EA-AEEB-3A73C5A5672C}" destId="{70642B92-0ECE-4904-B307-6A872D37D297}" srcOrd="0" destOrd="0" presId="urn:microsoft.com/office/officeart/2005/8/layout/gear1"/>
    <dgm:cxn modelId="{AAEC2B13-0FA2-4A89-8F2A-6CEF704B6BAA}" type="presOf" srcId="{19D2C405-863D-4DAF-9490-A5FACDB62453}" destId="{E3D9061B-621F-40C9-AC8C-E6BFADEF930D}" srcOrd="0" destOrd="0" presId="urn:microsoft.com/office/officeart/2005/8/layout/gear1"/>
    <dgm:cxn modelId="{8482C9DA-0F4E-4362-8AC8-2125DC03370C}" type="presOf" srcId="{9DD211C5-7FAF-43BE-98BC-4DD6CCF67FD1}" destId="{D69FD2BB-C86A-4C11-8D01-F25AA1672A59}" srcOrd="2" destOrd="0" presId="urn:microsoft.com/office/officeart/2005/8/layout/gear1"/>
    <dgm:cxn modelId="{395C55E5-4485-4F6C-A223-F1D4B3ECA9AA}" type="presOf" srcId="{19D2C405-863D-4DAF-9490-A5FACDB62453}" destId="{CA70C6D1-DA86-451F-84E6-2D423F6FEDF7}" srcOrd="1" destOrd="0" presId="urn:microsoft.com/office/officeart/2005/8/layout/gear1"/>
    <dgm:cxn modelId="{C94DD6E3-5BBF-4843-BA33-996C01A672D8}" type="presOf" srcId="{9DD211C5-7FAF-43BE-98BC-4DD6CCF67FD1}" destId="{7161719B-749D-456B-94A2-2C7F978B679A}" srcOrd="1" destOrd="0" presId="urn:microsoft.com/office/officeart/2005/8/layout/gear1"/>
    <dgm:cxn modelId="{07C04C94-DEC2-4E76-A9BA-8F42A2EA8EA9}" type="presParOf" srcId="{70642B92-0ECE-4904-B307-6A872D37D297}" destId="{E3D9061B-621F-40C9-AC8C-E6BFADEF930D}" srcOrd="0" destOrd="0" presId="urn:microsoft.com/office/officeart/2005/8/layout/gear1"/>
    <dgm:cxn modelId="{10BE1E51-2EE0-484B-9586-49E13E82C7F5}" type="presParOf" srcId="{70642B92-0ECE-4904-B307-6A872D37D297}" destId="{CA70C6D1-DA86-451F-84E6-2D423F6FEDF7}" srcOrd="1" destOrd="0" presId="urn:microsoft.com/office/officeart/2005/8/layout/gear1"/>
    <dgm:cxn modelId="{900F9A6F-D07B-4A73-86C8-3500EAD7AD40}" type="presParOf" srcId="{70642B92-0ECE-4904-B307-6A872D37D297}" destId="{0BD5C634-098D-4FF3-9C5F-724360C6173D}" srcOrd="2" destOrd="0" presId="urn:microsoft.com/office/officeart/2005/8/layout/gear1"/>
    <dgm:cxn modelId="{19BB070D-2525-4AE3-9403-26FE67B0B5A8}" type="presParOf" srcId="{70642B92-0ECE-4904-B307-6A872D37D297}" destId="{7A6BC45B-1168-4E23-B5EC-50BDE8856B56}" srcOrd="3" destOrd="0" presId="urn:microsoft.com/office/officeart/2005/8/layout/gear1"/>
    <dgm:cxn modelId="{D2662A56-FF48-49F8-BE02-0D2D197DFBCD}" type="presParOf" srcId="{70642B92-0ECE-4904-B307-6A872D37D297}" destId="{7161719B-749D-456B-94A2-2C7F978B679A}" srcOrd="4" destOrd="0" presId="urn:microsoft.com/office/officeart/2005/8/layout/gear1"/>
    <dgm:cxn modelId="{FF7279E9-F7EE-4C74-8DC9-74A32364D824}" type="presParOf" srcId="{70642B92-0ECE-4904-B307-6A872D37D297}" destId="{D69FD2BB-C86A-4C11-8D01-F25AA1672A59}" srcOrd="5" destOrd="0" presId="urn:microsoft.com/office/officeart/2005/8/layout/gear1"/>
    <dgm:cxn modelId="{B06B6070-C9B4-4765-ACCE-AAC80356C6B6}" type="presParOf" srcId="{70642B92-0ECE-4904-B307-6A872D37D297}" destId="{01F9984F-DB55-4D23-BDDC-5DA87147DDC2}" srcOrd="6" destOrd="0" presId="urn:microsoft.com/office/officeart/2005/8/layout/gear1"/>
    <dgm:cxn modelId="{E3E6AFC7-6B7F-4580-A64F-C3C5BBCDA199}" type="presParOf" srcId="{70642B92-0ECE-4904-B307-6A872D37D297}" destId="{2A641853-19C0-426A-94E0-C42A2899E5E8}" srcOrd="7" destOrd="0" presId="urn:microsoft.com/office/officeart/2005/8/layout/gear1"/>
    <dgm:cxn modelId="{1AFB74B9-8093-419E-9201-3BCFFACADBCF}" type="presParOf" srcId="{70642B92-0ECE-4904-B307-6A872D37D297}" destId="{95683589-3563-4E47-AAB3-49AD0BCEF3E5}" srcOrd="8" destOrd="0" presId="urn:microsoft.com/office/officeart/2005/8/layout/gear1"/>
    <dgm:cxn modelId="{743415BE-66C9-4DC6-A619-8BB26EE25AE2}" type="presParOf" srcId="{70642B92-0ECE-4904-B307-6A872D37D297}" destId="{B1670407-1495-469A-B464-9B24F1B98C36}" srcOrd="9" destOrd="0" presId="urn:microsoft.com/office/officeart/2005/8/layout/gear1"/>
    <dgm:cxn modelId="{46F2F636-103E-4A9E-A73B-C812CA5FFB47}" type="presParOf" srcId="{70642B92-0ECE-4904-B307-6A872D37D297}" destId="{A83F23EF-91EE-4746-988C-20F5DB413449}" srcOrd="10" destOrd="0" presId="urn:microsoft.com/office/officeart/2005/8/layout/gear1"/>
    <dgm:cxn modelId="{0698F09C-2344-4A5D-A8BD-985F6A977C17}" type="presParOf" srcId="{70642B92-0ECE-4904-B307-6A872D37D297}" destId="{E326C81D-FDF3-4C94-A3DC-E98D812D3BD1}" srcOrd="11" destOrd="0" presId="urn:microsoft.com/office/officeart/2005/8/layout/gear1"/>
    <dgm:cxn modelId="{1F834441-07A2-40D4-AF5B-CF179B91855B}" type="presParOf" srcId="{70642B92-0ECE-4904-B307-6A872D37D297}" destId="{D06F3DD3-0958-48B0-8E18-599060DCD56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D9061B-621F-40C9-AC8C-E6BFADEF930D}">
      <dsp:nvSpPr>
        <dsp:cNvPr id="0" name=""/>
        <dsp:cNvSpPr/>
      </dsp:nvSpPr>
      <dsp:spPr>
        <a:xfrm>
          <a:off x="2919368" y="1876736"/>
          <a:ext cx="2293789" cy="2293789"/>
        </a:xfrm>
        <a:prstGeom prst="gear9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Découvrir l’identité du tueur</a:t>
          </a:r>
        </a:p>
      </dsp:txBody>
      <dsp:txXfrm>
        <a:off x="3380522" y="2414045"/>
        <a:ext cx="1371481" cy="1179055"/>
      </dsp:txXfrm>
    </dsp:sp>
    <dsp:sp modelId="{7A6BC45B-1168-4E23-B5EC-50BDE8856B56}">
      <dsp:nvSpPr>
        <dsp:cNvPr id="0" name=""/>
        <dsp:cNvSpPr/>
      </dsp:nvSpPr>
      <dsp:spPr>
        <a:xfrm>
          <a:off x="1584799" y="1334568"/>
          <a:ext cx="1668210" cy="1668210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Trouver des indices</a:t>
          </a:r>
        </a:p>
      </dsp:txBody>
      <dsp:txXfrm>
        <a:off x="2004776" y="1757083"/>
        <a:ext cx="828256" cy="823180"/>
      </dsp:txXfrm>
    </dsp:sp>
    <dsp:sp modelId="{01F9984F-DB55-4D23-BDDC-5DA87147DDC2}">
      <dsp:nvSpPr>
        <dsp:cNvPr id="0" name=""/>
        <dsp:cNvSpPr/>
      </dsp:nvSpPr>
      <dsp:spPr>
        <a:xfrm rot="20700000">
          <a:off x="2519167" y="183673"/>
          <a:ext cx="1634505" cy="1634505"/>
        </a:xfrm>
        <a:prstGeom prst="gear6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lt1"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800" kern="1200" dirty="0">
              <a:latin typeface="Calibri Light" panose="020F0302020204030204" pitchFamily="34" charset="0"/>
              <a:cs typeface="Calibri Light" panose="020F0302020204030204" pitchFamily="34" charset="0"/>
            </a:rPr>
            <a:t>Résoudre les énigmes</a:t>
          </a:r>
        </a:p>
      </dsp:txBody>
      <dsp:txXfrm rot="-20700000">
        <a:off x="2877662" y="542168"/>
        <a:ext cx="917515" cy="917515"/>
      </dsp:txXfrm>
    </dsp:sp>
    <dsp:sp modelId="{A83F23EF-91EE-4746-988C-20F5DB413449}">
      <dsp:nvSpPr>
        <dsp:cNvPr id="0" name=""/>
        <dsp:cNvSpPr/>
      </dsp:nvSpPr>
      <dsp:spPr>
        <a:xfrm>
          <a:off x="2742731" y="1530756"/>
          <a:ext cx="2936050" cy="2936050"/>
        </a:xfrm>
        <a:prstGeom prst="circularArrow">
          <a:avLst>
            <a:gd name="adj1" fmla="val 4688"/>
            <a:gd name="adj2" fmla="val 299029"/>
            <a:gd name="adj3" fmla="val 2515681"/>
            <a:gd name="adj4" fmla="val 15862320"/>
            <a:gd name="adj5" fmla="val 5469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26C81D-FDF3-4C94-A3DC-E98D812D3BD1}">
      <dsp:nvSpPr>
        <dsp:cNvPr id="0" name=""/>
        <dsp:cNvSpPr/>
      </dsp:nvSpPr>
      <dsp:spPr>
        <a:xfrm>
          <a:off x="1289362" y="965558"/>
          <a:ext cx="2133224" cy="2133224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6F3DD3-0958-48B0-8E18-599060DCD568}">
      <dsp:nvSpPr>
        <dsp:cNvPr id="0" name=""/>
        <dsp:cNvSpPr/>
      </dsp:nvSpPr>
      <dsp:spPr>
        <a:xfrm>
          <a:off x="2141089" y="-174242"/>
          <a:ext cx="2300045" cy="2300045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gradFill rotWithShape="0">
          <a:gsLst>
            <a:gs pos="0">
              <a:schemeClr val="dk2">
                <a:tint val="60000"/>
                <a:hueOff val="0"/>
                <a:satOff val="0"/>
                <a:lumOff val="0"/>
                <a:alphaOff val="0"/>
                <a:tint val="98000"/>
                <a:satMod val="110000"/>
                <a:lumMod val="104000"/>
              </a:schemeClr>
            </a:gs>
            <a:gs pos="69000">
              <a:schemeClr val="dk2">
                <a:tint val="60000"/>
                <a:hueOff val="0"/>
                <a:satOff val="0"/>
                <a:lumOff val="0"/>
                <a:alphaOff val="0"/>
                <a:shade val="88000"/>
                <a:satMod val="130000"/>
                <a:lumMod val="92000"/>
              </a:schemeClr>
            </a:gs>
            <a:gs pos="100000">
              <a:schemeClr val="dk2">
                <a:tint val="60000"/>
                <a:hueOff val="0"/>
                <a:satOff val="0"/>
                <a:lumOff val="0"/>
                <a:alphaOff val="0"/>
                <a:shade val="78000"/>
                <a:satMod val="130000"/>
                <a:lumMod val="92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11/1/2016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sz="138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1889</a:t>
            </a:r>
            <a:endParaRPr lang="fr-FR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>
                <a:latin typeface="Calibri Light" panose="020F0302020204030204" pitchFamily="34" charset="0"/>
                <a:cs typeface="Calibri Light" panose="020F0302020204030204" pitchFamily="34" charset="0"/>
              </a:rPr>
              <a:t>Equipe multijoueur</a:t>
            </a:r>
          </a:p>
        </p:txBody>
      </p:sp>
    </p:spTree>
    <p:extLst>
      <p:ext uri="{BB962C8B-B14F-4D97-AF65-F5344CB8AC3E}">
        <p14:creationId xmlns:p14="http://schemas.microsoft.com/office/powerpoint/2010/main" val="33881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035" y="613757"/>
            <a:ext cx="4082934" cy="40829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0255" y="2116615"/>
            <a:ext cx="589096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OBJET CONFIRME:</a:t>
            </a:r>
          </a:p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L’HORLOGE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623425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2" name="Picture 2" descr="https://lh4.googleusercontent.com/JVP80bY39I0QgK8EU0SvXYIp6UBmo-bnjOS7F73EZrMn6EaL5LE8nVFpFkBdD2f1lA2pXa4Zfx9jnD5EDUmG02o0mE796yMFDsW4D1FBw2OTEUTgRATxMC6-TXsuWhLwEotL9mqJ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68" y="431656"/>
            <a:ext cx="5734050" cy="458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525206" y="1660589"/>
            <a:ext cx="339771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ENIGMES DE L’HORLOGE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586338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8191" y="2820651"/>
            <a:ext cx="7655617" cy="467566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50513" y="720077"/>
            <a:ext cx="589096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L’INTRODUCTION</a:t>
            </a:r>
          </a:p>
        </p:txBody>
      </p:sp>
    </p:spTree>
    <p:extLst>
      <p:ext uri="{BB962C8B-B14F-4D97-AF65-F5344CB8AC3E}">
        <p14:creationId xmlns:p14="http://schemas.microsoft.com/office/powerpoint/2010/main" val="3841703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26327" y="2510444"/>
            <a:ext cx="725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réalisé, en cours, demandant encore de l’évolution voir des changements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111433" y="2541221"/>
            <a:ext cx="714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</a:p>
        </p:txBody>
      </p:sp>
    </p:spTree>
    <p:extLst>
      <p:ext uri="{BB962C8B-B14F-4D97-AF65-F5344CB8AC3E}">
        <p14:creationId xmlns:p14="http://schemas.microsoft.com/office/powerpoint/2010/main" val="296687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3"/>
          <a:srcRect l="14335" b="4102"/>
          <a:stretch/>
        </p:blipFill>
        <p:spPr>
          <a:xfrm>
            <a:off x="6284423" y="931888"/>
            <a:ext cx="4454236" cy="3315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1982438" y="1989679"/>
            <a:ext cx="33460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 MALLE </a:t>
            </a:r>
            <a:r>
              <a:rPr lang="fr-FR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 panose="020F0302020204030204" pitchFamily="34" charset="0"/>
                <a:cs typeface="Calibri Light" panose="020F0302020204030204" pitchFamily="34" charset="0"/>
              </a:rPr>
              <a:t>LOUIS VUITTON</a:t>
            </a:r>
            <a:endParaRPr lang="fr-FR" sz="2800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153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640" y="3805840"/>
            <a:ext cx="1269355" cy="315367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640" y="1852161"/>
            <a:ext cx="1269355" cy="315367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5640" y="-399011"/>
            <a:ext cx="1269355" cy="315367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1792" y="411539"/>
            <a:ext cx="192392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 UI</a:t>
            </a:r>
            <a:endParaRPr lang="fr-FR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0940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148" y="423950"/>
            <a:ext cx="4218438" cy="4330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6480531" y="1527586"/>
            <a:ext cx="436757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 GLOBE TERRESTRE DE TABLE</a:t>
            </a:r>
            <a:endParaRPr lang="fr-FR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7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170" name="Picture 2" descr="https://i.gyazo.com/f8a174929c7b7ce55a660f2aad4240d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t="131" r="5981" b="-131"/>
          <a:stretch/>
        </p:blipFill>
        <p:spPr bwMode="auto">
          <a:xfrm>
            <a:off x="5253643" y="944333"/>
            <a:ext cx="6292735" cy="422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1996704"/>
            <a:ext cx="547231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L’INTERFACE, LE DEPLACEMENT SUR UNITY</a:t>
            </a:r>
            <a:endParaRPr lang="fr-FR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916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185861" y="1465410"/>
            <a:ext cx="3820277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9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1889</a:t>
            </a:r>
          </a:p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fr-FR" sz="4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06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776451" y="1978429"/>
            <a:ext cx="725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réalisé, confirmé et ne semble pas nécessité de changements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776451" y="3527367"/>
            <a:ext cx="7489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réalisé, en cours, demandant encore de l’évolution voir des changements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2230582" y="1978429"/>
            <a:ext cx="556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2133600" y="3566756"/>
            <a:ext cx="75091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II.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2776451" y="774822"/>
            <a:ext cx="45581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552134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859578" y="2518757"/>
            <a:ext cx="72570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Travail réalisé, confirmé et ne semble pas nécessité de changements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2302626" y="2549534"/>
            <a:ext cx="5569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I.</a:t>
            </a:r>
          </a:p>
        </p:txBody>
      </p:sp>
    </p:spTree>
    <p:extLst>
      <p:ext uri="{BB962C8B-B14F-4D97-AF65-F5344CB8AC3E}">
        <p14:creationId xmlns:p14="http://schemas.microsoft.com/office/powerpoint/2010/main" val="3316593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9954" y="1313409"/>
            <a:ext cx="6251174" cy="3516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ZoneTexte 2"/>
          <p:cNvSpPr txBox="1"/>
          <p:nvPr/>
        </p:nvSpPr>
        <p:spPr>
          <a:xfrm>
            <a:off x="7194664" y="2686830"/>
            <a:ext cx="41813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SCENARIO</a:t>
            </a:r>
          </a:p>
        </p:txBody>
      </p:sp>
    </p:spTree>
    <p:extLst>
      <p:ext uri="{BB962C8B-B14F-4D97-AF65-F5344CB8AC3E}">
        <p14:creationId xmlns:p14="http://schemas.microsoft.com/office/powerpoint/2010/main" val="248451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7050402" y="2223003"/>
            <a:ext cx="33708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BUT DU JEU</a:t>
            </a:r>
            <a:endParaRPr lang="fr-FR" sz="4400" dirty="0"/>
          </a:p>
        </p:txBody>
      </p:sp>
      <p:graphicFrame>
        <p:nvGraphicFramePr>
          <p:cNvPr id="5" name="Diagramme 4"/>
          <p:cNvGraphicFramePr/>
          <p:nvPr>
            <p:extLst>
              <p:ext uri="{D42A27DB-BD31-4B8C-83A1-F6EECF244321}">
                <p14:modId xmlns:p14="http://schemas.microsoft.com/office/powerpoint/2010/main" val="2985460142"/>
              </p:ext>
            </p:extLst>
          </p:nvPr>
        </p:nvGraphicFramePr>
        <p:xfrm>
          <a:off x="710276" y="522461"/>
          <a:ext cx="6255789" cy="41705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23237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Références de </a:t>
            </a:r>
            <a:r>
              <a:rPr lang="fr-FR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  <a:endParaRPr lang="fr-F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592624" y="2156930"/>
            <a:ext cx="4882992" cy="527179"/>
          </a:xfrm>
        </p:spPr>
        <p:txBody>
          <a:bodyPr/>
          <a:lstStyle/>
          <a:p>
            <a:r>
              <a:rPr lang="fr-FR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Keep</a:t>
            </a:r>
            <a:r>
              <a:rPr lang="fr-FR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talking</a:t>
            </a:r>
            <a:r>
              <a:rPr lang="fr-FR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fr-FR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nobody</a:t>
            </a:r>
            <a:r>
              <a:rPr lang="fr-FR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i="1" dirty="0" err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explodes</a:t>
            </a:r>
            <a:endParaRPr lang="fr-FR" i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2007" t="6831" r="4454" b="8449"/>
          <a:stretch/>
        </p:blipFill>
        <p:spPr>
          <a:xfrm>
            <a:off x="1592624" y="2980557"/>
            <a:ext cx="4650234" cy="23690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741319" y="2271656"/>
            <a:ext cx="3517900" cy="412453"/>
          </a:xfrm>
        </p:spPr>
        <p:txBody>
          <a:bodyPr>
            <a:normAutofit lnSpcReduction="10000"/>
          </a:bodyPr>
          <a:lstStyle/>
          <a:p>
            <a:r>
              <a:rPr lang="fr-FR" i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Room</a:t>
            </a:r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741319" y="2820963"/>
            <a:ext cx="3517900" cy="2638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8148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47189" y="621283"/>
            <a:ext cx="9295603" cy="1056319"/>
          </a:xfrm>
        </p:spPr>
        <p:txBody>
          <a:bodyPr>
            <a:normAutofit/>
          </a:bodyPr>
          <a:lstStyle/>
          <a:p>
            <a:r>
              <a:rPr lang="fr-FR" sz="44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Boucle de </a:t>
            </a:r>
            <a:r>
              <a:rPr lang="fr-FR" sz="44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gameplay</a:t>
            </a:r>
            <a:endParaRPr lang="fr-FR" sz="44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https://lh3.googleusercontent.com/yIVP1UuA2zdX8NqYo5zujDt6lN3j9tfBk56HJ4Ar83O1BZ8PgjSqnQQQdA0Xj9juSaxMRqCIoHHLSbfwnYOejiu4s8G6WJRS6E47uJgZRfJoGYQ9hssHIs1sO9dg27QvuAJxqwy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832" y="1782734"/>
            <a:ext cx="7578315" cy="39779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04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604" y="806334"/>
            <a:ext cx="3179856" cy="4497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1474106" y="2331651"/>
            <a:ext cx="490175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LES INDICATIONS SUR LE TUEUR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3613995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726856" y="2659559"/>
            <a:ext cx="802734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LA DIRECTION ARTISTIQUE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415869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Galerie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61</TotalTime>
  <Words>122</Words>
  <Application>Microsoft Office PowerPoint</Application>
  <PresentationFormat>Grand écran</PresentationFormat>
  <Paragraphs>32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3" baseType="lpstr">
      <vt:lpstr>Arial</vt:lpstr>
      <vt:lpstr>Calibri Light</vt:lpstr>
      <vt:lpstr>Rockwell</vt:lpstr>
      <vt:lpstr>Times New Roman</vt:lpstr>
      <vt:lpstr>Galerie</vt:lpstr>
      <vt:lpstr>1889</vt:lpstr>
      <vt:lpstr>Présentation PowerPoint</vt:lpstr>
      <vt:lpstr>Présentation PowerPoint</vt:lpstr>
      <vt:lpstr>Présentation PowerPoint</vt:lpstr>
      <vt:lpstr>Présentation PowerPoint</vt:lpstr>
      <vt:lpstr>Références de gameplay</vt:lpstr>
      <vt:lpstr>Boucle de gameplay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1889</dc:title>
  <dc:creator>Laura Masmaury</dc:creator>
  <cp:lastModifiedBy>Laura Masmaury</cp:lastModifiedBy>
  <cp:revision>7</cp:revision>
  <dcterms:created xsi:type="dcterms:W3CDTF">2016-10-31T23:23:33Z</dcterms:created>
  <dcterms:modified xsi:type="dcterms:W3CDTF">2016-11-01T00:25:29Z</dcterms:modified>
</cp:coreProperties>
</file>